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9640" cy="5669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2024-10-19T13:13:33Z</dcterms:modified>
  <cp:revision>9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